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9" r:id="rId3"/>
    <p:sldId id="260" r:id="rId4"/>
    <p:sldId id="257" r:id="rId5"/>
    <p:sldId id="258" r:id="rId6"/>
    <p:sldId id="264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8113A2-BFD8-4D9D-AFC7-38C877F3232D}" v="39" dt="2022-03-25T09:07:30.6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82"/>
    <p:restoredTop sz="94651"/>
  </p:normalViewPr>
  <p:slideViewPr>
    <p:cSldViewPr snapToGrid="0" snapToObjects="1">
      <p:cViewPr>
        <p:scale>
          <a:sx n="66" d="100"/>
          <a:sy n="66" d="100"/>
        </p:scale>
        <p:origin x="608" y="6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okun Zheng" userId="a1d508ee-91c1-49c4-9195-6a4fdd497f30" providerId="ADAL" clId="{168113A2-BFD8-4D9D-AFC7-38C877F3232D}"/>
    <pc:docChg chg="undo redo custSel addSld delSld modSld">
      <pc:chgData name="Haokun Zheng" userId="a1d508ee-91c1-49c4-9195-6a4fdd497f30" providerId="ADAL" clId="{168113A2-BFD8-4D9D-AFC7-38C877F3232D}" dt="2022-03-25T09:08:07.094" v="1958" actId="20577"/>
      <pc:docMkLst>
        <pc:docMk/>
      </pc:docMkLst>
      <pc:sldChg chg="delSp del mod">
        <pc:chgData name="Haokun Zheng" userId="a1d508ee-91c1-49c4-9195-6a4fdd497f30" providerId="ADAL" clId="{168113A2-BFD8-4D9D-AFC7-38C877F3232D}" dt="2022-03-25T08:41:05.617" v="106" actId="47"/>
        <pc:sldMkLst>
          <pc:docMk/>
          <pc:sldMk cId="3633463584" sldId="256"/>
        </pc:sldMkLst>
        <pc:spChg chg="del">
          <ac:chgData name="Haokun Zheng" userId="a1d508ee-91c1-49c4-9195-6a4fdd497f30" providerId="ADAL" clId="{168113A2-BFD8-4D9D-AFC7-38C877F3232D}" dt="2022-03-25T08:32:36.192" v="0" actId="478"/>
          <ac:spMkLst>
            <pc:docMk/>
            <pc:sldMk cId="3633463584" sldId="256"/>
            <ac:spMk id="7" creationId="{26AC7738-58B0-4E44-B6A5-0DC30B92EE4D}"/>
          </ac:spMkLst>
        </pc:spChg>
        <pc:picChg chg="del">
          <ac:chgData name="Haokun Zheng" userId="a1d508ee-91c1-49c4-9195-6a4fdd497f30" providerId="ADAL" clId="{168113A2-BFD8-4D9D-AFC7-38C877F3232D}" dt="2022-03-25T08:32:36.192" v="0" actId="478"/>
          <ac:picMkLst>
            <pc:docMk/>
            <pc:sldMk cId="3633463584" sldId="256"/>
            <ac:picMk id="5" creationId="{ACC21742-B3B0-B348-84C6-95B2D00CFB5A}"/>
          </ac:picMkLst>
        </pc:picChg>
      </pc:sldChg>
      <pc:sldChg chg="modSp mod">
        <pc:chgData name="Haokun Zheng" userId="a1d508ee-91c1-49c4-9195-6a4fdd497f30" providerId="ADAL" clId="{168113A2-BFD8-4D9D-AFC7-38C877F3232D}" dt="2022-03-25T08:49:37.418" v="676" actId="20577"/>
        <pc:sldMkLst>
          <pc:docMk/>
          <pc:sldMk cId="3260457119" sldId="257"/>
        </pc:sldMkLst>
        <pc:spChg chg="mod">
          <ac:chgData name="Haokun Zheng" userId="a1d508ee-91c1-49c4-9195-6a4fdd497f30" providerId="ADAL" clId="{168113A2-BFD8-4D9D-AFC7-38C877F3232D}" dt="2022-03-25T08:47:04.570" v="377" actId="2711"/>
          <ac:spMkLst>
            <pc:docMk/>
            <pc:sldMk cId="3260457119" sldId="257"/>
            <ac:spMk id="12" creationId="{7CCFD580-7E8C-4727-A850-D731ED7447A7}"/>
          </ac:spMkLst>
        </pc:spChg>
        <pc:spChg chg="mod">
          <ac:chgData name="Haokun Zheng" userId="a1d508ee-91c1-49c4-9195-6a4fdd497f30" providerId="ADAL" clId="{168113A2-BFD8-4D9D-AFC7-38C877F3232D}" dt="2022-03-25T08:49:37.418" v="676" actId="20577"/>
          <ac:spMkLst>
            <pc:docMk/>
            <pc:sldMk cId="3260457119" sldId="257"/>
            <ac:spMk id="13" creationId="{CAA6B71C-D24D-4C93-BEDF-A9B502D1CE30}"/>
          </ac:spMkLst>
        </pc:spChg>
      </pc:sldChg>
      <pc:sldChg chg="delSp modSp add mod setBg delDesignElem">
        <pc:chgData name="Haokun Zheng" userId="a1d508ee-91c1-49c4-9195-6a4fdd497f30" providerId="ADAL" clId="{168113A2-BFD8-4D9D-AFC7-38C877F3232D}" dt="2022-03-25T08:53:05.019" v="811" actId="20577"/>
        <pc:sldMkLst>
          <pc:docMk/>
          <pc:sldMk cId="1889197218" sldId="258"/>
        </pc:sldMkLst>
        <pc:spChg chg="mod">
          <ac:chgData name="Haokun Zheng" userId="a1d508ee-91c1-49c4-9195-6a4fdd497f30" providerId="ADAL" clId="{168113A2-BFD8-4D9D-AFC7-38C877F3232D}" dt="2022-03-25T08:53:05.019" v="811" actId="20577"/>
          <ac:spMkLst>
            <pc:docMk/>
            <pc:sldMk cId="1889197218" sldId="258"/>
            <ac:spMk id="2" creationId="{26D77F6B-7F53-4A7B-A26F-0C3B5B65CF94}"/>
          </ac:spMkLst>
        </pc:spChg>
        <pc:spChg chg="del">
          <ac:chgData name="Haokun Zheng" userId="a1d508ee-91c1-49c4-9195-6a4fdd497f30" providerId="ADAL" clId="{168113A2-BFD8-4D9D-AFC7-38C877F3232D}" dt="2022-03-25T08:51:29.689" v="696" actId="478"/>
          <ac:spMkLst>
            <pc:docMk/>
            <pc:sldMk cId="1889197218" sldId="258"/>
            <ac:spMk id="3" creationId="{34981559-3454-42F7-8BF3-38182E4B66B3}"/>
          </ac:spMkLst>
        </pc:spChg>
        <pc:spChg chg="del">
          <ac:chgData name="Haokun Zheng" userId="a1d508ee-91c1-49c4-9195-6a4fdd497f30" providerId="ADAL" clId="{168113A2-BFD8-4D9D-AFC7-38C877F3232D}" dt="2022-03-25T08:49:45.134" v="678"/>
          <ac:spMkLst>
            <pc:docMk/>
            <pc:sldMk cId="1889197218" sldId="258"/>
            <ac:spMk id="139" creationId="{1825D5AF-D278-4D9A-A4F5-A1A1D3507636}"/>
          </ac:spMkLst>
        </pc:spChg>
        <pc:spChg chg="del">
          <ac:chgData name="Haokun Zheng" userId="a1d508ee-91c1-49c4-9195-6a4fdd497f30" providerId="ADAL" clId="{168113A2-BFD8-4D9D-AFC7-38C877F3232D}" dt="2022-03-25T08:49:45.134" v="678"/>
          <ac:spMkLst>
            <pc:docMk/>
            <pc:sldMk cId="1889197218" sldId="258"/>
            <ac:spMk id="2052" creationId="{F1611BA9-268A-49A6-84F8-FC91536686E4}"/>
          </ac:spMkLst>
        </pc:spChg>
        <pc:spChg chg="del">
          <ac:chgData name="Haokun Zheng" userId="a1d508ee-91c1-49c4-9195-6a4fdd497f30" providerId="ADAL" clId="{168113A2-BFD8-4D9D-AFC7-38C877F3232D}" dt="2022-03-25T08:49:45.134" v="678"/>
          <ac:spMkLst>
            <pc:docMk/>
            <pc:sldMk cId="1889197218" sldId="258"/>
            <ac:spMk id="2053" creationId="{E20EB187-900F-4AF5-813B-101456D9FD39}"/>
          </ac:spMkLst>
        </pc:spChg>
      </pc:sldChg>
      <pc:sldChg chg="modSp mod">
        <pc:chgData name="Haokun Zheng" userId="a1d508ee-91c1-49c4-9195-6a4fdd497f30" providerId="ADAL" clId="{168113A2-BFD8-4D9D-AFC7-38C877F3232D}" dt="2022-03-25T08:51:25.780" v="695" actId="113"/>
        <pc:sldMkLst>
          <pc:docMk/>
          <pc:sldMk cId="2330757772" sldId="259"/>
        </pc:sldMkLst>
        <pc:spChg chg="mod">
          <ac:chgData name="Haokun Zheng" userId="a1d508ee-91c1-49c4-9195-6a4fdd497f30" providerId="ADAL" clId="{168113A2-BFD8-4D9D-AFC7-38C877F3232D}" dt="2022-03-25T08:51:25.780" v="695" actId="113"/>
          <ac:spMkLst>
            <pc:docMk/>
            <pc:sldMk cId="2330757772" sldId="259"/>
            <ac:spMk id="2" creationId="{004840BC-9B67-4594-A5A9-98574896FA2D}"/>
          </ac:spMkLst>
        </pc:spChg>
        <pc:picChg chg="mod">
          <ac:chgData name="Haokun Zheng" userId="a1d508ee-91c1-49c4-9195-6a4fdd497f30" providerId="ADAL" clId="{168113A2-BFD8-4D9D-AFC7-38C877F3232D}" dt="2022-03-25T08:51:08.106" v="691" actId="29295"/>
          <ac:picMkLst>
            <pc:docMk/>
            <pc:sldMk cId="2330757772" sldId="259"/>
            <ac:picMk id="4" creationId="{CF8CDF53-DFC3-457D-8B43-DCFA022F97E6}"/>
          </ac:picMkLst>
        </pc:picChg>
      </pc:sldChg>
      <pc:sldChg chg="addSp delSp modSp mod">
        <pc:chgData name="Haokun Zheng" userId="a1d508ee-91c1-49c4-9195-6a4fdd497f30" providerId="ADAL" clId="{168113A2-BFD8-4D9D-AFC7-38C877F3232D}" dt="2022-03-25T09:07:02.617" v="1842" actId="27636"/>
        <pc:sldMkLst>
          <pc:docMk/>
          <pc:sldMk cId="2578517075" sldId="260"/>
        </pc:sldMkLst>
        <pc:spChg chg="del">
          <ac:chgData name="Haokun Zheng" userId="a1d508ee-91c1-49c4-9195-6a4fdd497f30" providerId="ADAL" clId="{168113A2-BFD8-4D9D-AFC7-38C877F3232D}" dt="2022-03-25T08:44:56.192" v="239" actId="478"/>
          <ac:spMkLst>
            <pc:docMk/>
            <pc:sldMk cId="2578517075" sldId="260"/>
            <ac:spMk id="6" creationId="{B2891411-34F9-4CE0-839C-37449B53AC46}"/>
          </ac:spMkLst>
        </pc:spChg>
        <pc:spChg chg="add del mod">
          <ac:chgData name="Haokun Zheng" userId="a1d508ee-91c1-49c4-9195-6a4fdd497f30" providerId="ADAL" clId="{168113A2-BFD8-4D9D-AFC7-38C877F3232D}" dt="2022-03-25T08:44:56.192" v="239" actId="478"/>
          <ac:spMkLst>
            <pc:docMk/>
            <pc:sldMk cId="2578517075" sldId="260"/>
            <ac:spMk id="7" creationId="{1029B96F-1C24-413C-9173-18A1276F8037}"/>
          </ac:spMkLst>
        </pc:spChg>
        <pc:spChg chg="del">
          <ac:chgData name="Haokun Zheng" userId="a1d508ee-91c1-49c4-9195-6a4fdd497f30" providerId="ADAL" clId="{168113A2-BFD8-4D9D-AFC7-38C877F3232D}" dt="2022-03-25T08:45:11.947" v="241" actId="478"/>
          <ac:spMkLst>
            <pc:docMk/>
            <pc:sldMk cId="2578517075" sldId="260"/>
            <ac:spMk id="9" creationId="{42FCA113-4028-4FD5-9E6D-E5E8CC4CCD47}"/>
          </ac:spMkLst>
        </pc:spChg>
        <pc:spChg chg="add mod">
          <ac:chgData name="Haokun Zheng" userId="a1d508ee-91c1-49c4-9195-6a4fdd497f30" providerId="ADAL" clId="{168113A2-BFD8-4D9D-AFC7-38C877F3232D}" dt="2022-03-25T08:44:53.728" v="238"/>
          <ac:spMkLst>
            <pc:docMk/>
            <pc:sldMk cId="2578517075" sldId="260"/>
            <ac:spMk id="12" creationId="{91ABA5B6-78A1-42E8-B6AB-0EE5017901CE}"/>
          </ac:spMkLst>
        </pc:spChg>
        <pc:spChg chg="add mod">
          <ac:chgData name="Haokun Zheng" userId="a1d508ee-91c1-49c4-9195-6a4fdd497f30" providerId="ADAL" clId="{168113A2-BFD8-4D9D-AFC7-38C877F3232D}" dt="2022-03-25T08:44:53.728" v="238"/>
          <ac:spMkLst>
            <pc:docMk/>
            <pc:sldMk cId="2578517075" sldId="260"/>
            <ac:spMk id="13" creationId="{A7070ABC-63F3-449C-A706-90B77E95603B}"/>
          </ac:spMkLst>
        </pc:spChg>
        <pc:spChg chg="add mod">
          <ac:chgData name="Haokun Zheng" userId="a1d508ee-91c1-49c4-9195-6a4fdd497f30" providerId="ADAL" clId="{168113A2-BFD8-4D9D-AFC7-38C877F3232D}" dt="2022-03-25T08:44:53.728" v="238"/>
          <ac:spMkLst>
            <pc:docMk/>
            <pc:sldMk cId="2578517075" sldId="260"/>
            <ac:spMk id="14" creationId="{387F3179-6A57-4DF6-9AA4-AC13DC9A0960}"/>
          </ac:spMkLst>
        </pc:spChg>
        <pc:spChg chg="add mod">
          <ac:chgData name="Haokun Zheng" userId="a1d508ee-91c1-49c4-9195-6a4fdd497f30" providerId="ADAL" clId="{168113A2-BFD8-4D9D-AFC7-38C877F3232D}" dt="2022-03-25T08:44:53.728" v="238"/>
          <ac:spMkLst>
            <pc:docMk/>
            <pc:sldMk cId="2578517075" sldId="260"/>
            <ac:spMk id="15" creationId="{98A4A562-5456-4E4D-A7CC-CC515388750A}"/>
          </ac:spMkLst>
        </pc:spChg>
        <pc:spChg chg="add mod">
          <ac:chgData name="Haokun Zheng" userId="a1d508ee-91c1-49c4-9195-6a4fdd497f30" providerId="ADAL" clId="{168113A2-BFD8-4D9D-AFC7-38C877F3232D}" dt="2022-03-25T08:44:53.728" v="238"/>
          <ac:spMkLst>
            <pc:docMk/>
            <pc:sldMk cId="2578517075" sldId="260"/>
            <ac:spMk id="16" creationId="{009D2F8F-5D4D-4438-9C11-9002C341EBCE}"/>
          </ac:spMkLst>
        </pc:spChg>
        <pc:spChg chg="add mod">
          <ac:chgData name="Haokun Zheng" userId="a1d508ee-91c1-49c4-9195-6a4fdd497f30" providerId="ADAL" clId="{168113A2-BFD8-4D9D-AFC7-38C877F3232D}" dt="2022-03-25T08:44:53.728" v="238"/>
          <ac:spMkLst>
            <pc:docMk/>
            <pc:sldMk cId="2578517075" sldId="260"/>
            <ac:spMk id="17" creationId="{7DAA4256-9D28-4200-B816-D732A98D2714}"/>
          </ac:spMkLst>
        </pc:spChg>
        <pc:spChg chg="add mod">
          <ac:chgData name="Haokun Zheng" userId="a1d508ee-91c1-49c4-9195-6a4fdd497f30" providerId="ADAL" clId="{168113A2-BFD8-4D9D-AFC7-38C877F3232D}" dt="2022-03-25T09:04:00.578" v="1442" actId="1076"/>
          <ac:spMkLst>
            <pc:docMk/>
            <pc:sldMk cId="2578517075" sldId="260"/>
            <ac:spMk id="18" creationId="{1029B96F-1C24-413C-9173-18A1276F8037}"/>
          </ac:spMkLst>
        </pc:spChg>
        <pc:spChg chg="add mod">
          <ac:chgData name="Haokun Zheng" userId="a1d508ee-91c1-49c4-9195-6a4fdd497f30" providerId="ADAL" clId="{168113A2-BFD8-4D9D-AFC7-38C877F3232D}" dt="2022-03-25T09:04:33.214" v="1469" actId="20577"/>
          <ac:spMkLst>
            <pc:docMk/>
            <pc:sldMk cId="2578517075" sldId="260"/>
            <ac:spMk id="22" creationId="{91ABA5B6-78A1-42E8-B6AB-0EE5017901CE}"/>
          </ac:spMkLst>
        </pc:spChg>
        <pc:spChg chg="add mod">
          <ac:chgData name="Haokun Zheng" userId="a1d508ee-91c1-49c4-9195-6a4fdd497f30" providerId="ADAL" clId="{168113A2-BFD8-4D9D-AFC7-38C877F3232D}" dt="2022-03-25T09:07:02.617" v="1842" actId="27636"/>
          <ac:spMkLst>
            <pc:docMk/>
            <pc:sldMk cId="2578517075" sldId="260"/>
            <ac:spMk id="23" creationId="{A7070ABC-63F3-449C-A706-90B77E95603B}"/>
          </ac:spMkLst>
        </pc:spChg>
        <pc:spChg chg="add mod">
          <ac:chgData name="Haokun Zheng" userId="a1d508ee-91c1-49c4-9195-6a4fdd497f30" providerId="ADAL" clId="{168113A2-BFD8-4D9D-AFC7-38C877F3232D}" dt="2022-03-25T09:05:27.745" v="1591" actId="20577"/>
          <ac:spMkLst>
            <pc:docMk/>
            <pc:sldMk cId="2578517075" sldId="260"/>
            <ac:spMk id="24" creationId="{387F3179-6A57-4DF6-9AA4-AC13DC9A0960}"/>
          </ac:spMkLst>
        </pc:spChg>
        <pc:spChg chg="add mod">
          <ac:chgData name="Haokun Zheng" userId="a1d508ee-91c1-49c4-9195-6a4fdd497f30" providerId="ADAL" clId="{168113A2-BFD8-4D9D-AFC7-38C877F3232D}" dt="2022-03-25T09:06:50.339" v="1839" actId="27636"/>
          <ac:spMkLst>
            <pc:docMk/>
            <pc:sldMk cId="2578517075" sldId="260"/>
            <ac:spMk id="25" creationId="{98A4A562-5456-4E4D-A7CC-CC515388750A}"/>
          </ac:spMkLst>
        </pc:spChg>
        <pc:spChg chg="add mod">
          <ac:chgData name="Haokun Zheng" userId="a1d508ee-91c1-49c4-9195-6a4fdd497f30" providerId="ADAL" clId="{168113A2-BFD8-4D9D-AFC7-38C877F3232D}" dt="2022-03-25T09:04:20.962" v="1450" actId="1076"/>
          <ac:spMkLst>
            <pc:docMk/>
            <pc:sldMk cId="2578517075" sldId="260"/>
            <ac:spMk id="26" creationId="{009D2F8F-5D4D-4438-9C11-9002C341EBCE}"/>
          </ac:spMkLst>
        </pc:spChg>
        <pc:spChg chg="add mod">
          <ac:chgData name="Haokun Zheng" userId="a1d508ee-91c1-49c4-9195-6a4fdd497f30" providerId="ADAL" clId="{168113A2-BFD8-4D9D-AFC7-38C877F3232D}" dt="2022-03-25T09:04:23.346" v="1451" actId="1076"/>
          <ac:spMkLst>
            <pc:docMk/>
            <pc:sldMk cId="2578517075" sldId="260"/>
            <ac:spMk id="27" creationId="{7DAA4256-9D28-4200-B816-D732A98D2714}"/>
          </ac:spMkLst>
        </pc:spChg>
        <pc:spChg chg="mod">
          <ac:chgData name="Haokun Zheng" userId="a1d508ee-91c1-49c4-9195-6a4fdd497f30" providerId="ADAL" clId="{168113A2-BFD8-4D9D-AFC7-38C877F3232D}" dt="2022-03-25T09:04:03.110" v="1444" actId="571"/>
          <ac:spMkLst>
            <pc:docMk/>
            <pc:sldMk cId="2578517075" sldId="260"/>
            <ac:spMk id="30" creationId="{D9F61E06-F0BD-4342-8820-579B9886B04C}"/>
          </ac:spMkLst>
        </pc:spChg>
        <pc:spChg chg="mod">
          <ac:chgData name="Haokun Zheng" userId="a1d508ee-91c1-49c4-9195-6a4fdd497f30" providerId="ADAL" clId="{168113A2-BFD8-4D9D-AFC7-38C877F3232D}" dt="2022-03-25T09:04:03.110" v="1444" actId="571"/>
          <ac:spMkLst>
            <pc:docMk/>
            <pc:sldMk cId="2578517075" sldId="260"/>
            <ac:spMk id="31" creationId="{8761A64E-E57A-48B4-94ED-51259A575DE0}"/>
          </ac:spMkLst>
        </pc:spChg>
        <pc:grpChg chg="add del mod">
          <ac:chgData name="Haokun Zheng" userId="a1d508ee-91c1-49c4-9195-6a4fdd497f30" providerId="ADAL" clId="{168113A2-BFD8-4D9D-AFC7-38C877F3232D}" dt="2022-03-25T08:44:56.192" v="239" actId="478"/>
          <ac:grpSpMkLst>
            <pc:docMk/>
            <pc:sldMk cId="2578517075" sldId="260"/>
            <ac:grpSpMk id="8" creationId="{1D20772B-CEF0-4241-B54A-BFE92A1EEA92}"/>
          </ac:grpSpMkLst>
        </pc:grpChg>
        <pc:grpChg chg="add del mod">
          <ac:chgData name="Haokun Zheng" userId="a1d508ee-91c1-49c4-9195-6a4fdd497f30" providerId="ADAL" clId="{168113A2-BFD8-4D9D-AFC7-38C877F3232D}" dt="2022-03-25T08:44:56.192" v="239" actId="478"/>
          <ac:grpSpMkLst>
            <pc:docMk/>
            <pc:sldMk cId="2578517075" sldId="260"/>
            <ac:grpSpMk id="10" creationId="{4EC6FAD7-6FA9-425A-8EF3-7D4EBBA39622}"/>
          </ac:grpSpMkLst>
        </pc:grpChg>
        <pc:grpChg chg="add del mod">
          <ac:chgData name="Haokun Zheng" userId="a1d508ee-91c1-49c4-9195-6a4fdd497f30" providerId="ADAL" clId="{168113A2-BFD8-4D9D-AFC7-38C877F3232D}" dt="2022-03-25T08:44:56.192" v="239" actId="478"/>
          <ac:grpSpMkLst>
            <pc:docMk/>
            <pc:sldMk cId="2578517075" sldId="260"/>
            <ac:grpSpMk id="11" creationId="{8756864A-0AE4-4E9B-A5CE-01114F260F53}"/>
          </ac:grpSpMkLst>
        </pc:grpChg>
        <pc:grpChg chg="add mod">
          <ac:chgData name="Haokun Zheng" userId="a1d508ee-91c1-49c4-9195-6a4fdd497f30" providerId="ADAL" clId="{168113A2-BFD8-4D9D-AFC7-38C877F3232D}" dt="2022-03-25T09:04:05.571" v="1446" actId="1076"/>
          <ac:grpSpMkLst>
            <pc:docMk/>
            <pc:sldMk cId="2578517075" sldId="260"/>
            <ac:grpSpMk id="19" creationId="{1D20772B-CEF0-4241-B54A-BFE92A1EEA92}"/>
          </ac:grpSpMkLst>
        </pc:grpChg>
        <pc:grpChg chg="add mod">
          <ac:chgData name="Haokun Zheng" userId="a1d508ee-91c1-49c4-9195-6a4fdd497f30" providerId="ADAL" clId="{168113A2-BFD8-4D9D-AFC7-38C877F3232D}" dt="2022-03-25T09:06:53.794" v="1840" actId="1076"/>
          <ac:grpSpMkLst>
            <pc:docMk/>
            <pc:sldMk cId="2578517075" sldId="260"/>
            <ac:grpSpMk id="20" creationId="{4EC6FAD7-6FA9-425A-8EF3-7D4EBBA39622}"/>
          </ac:grpSpMkLst>
        </pc:grpChg>
        <pc:grpChg chg="add mod">
          <ac:chgData name="Haokun Zheng" userId="a1d508ee-91c1-49c4-9195-6a4fdd497f30" providerId="ADAL" clId="{168113A2-BFD8-4D9D-AFC7-38C877F3232D}" dt="2022-03-25T09:04:49.739" v="1476" actId="1076"/>
          <ac:grpSpMkLst>
            <pc:docMk/>
            <pc:sldMk cId="2578517075" sldId="260"/>
            <ac:grpSpMk id="21" creationId="{8756864A-0AE4-4E9B-A5CE-01114F260F53}"/>
          </ac:grpSpMkLst>
        </pc:grpChg>
        <pc:grpChg chg="add mod">
          <ac:chgData name="Haokun Zheng" userId="a1d508ee-91c1-49c4-9195-6a4fdd497f30" providerId="ADAL" clId="{168113A2-BFD8-4D9D-AFC7-38C877F3232D}" dt="2022-03-25T09:04:03.110" v="1444" actId="571"/>
          <ac:grpSpMkLst>
            <pc:docMk/>
            <pc:sldMk cId="2578517075" sldId="260"/>
            <ac:grpSpMk id="29" creationId="{2448F4FE-C48D-420E-9E64-46435B0D60B3}"/>
          </ac:grpSpMkLst>
        </pc:grpChg>
        <pc:picChg chg="mod ord">
          <ac:chgData name="Haokun Zheng" userId="a1d508ee-91c1-49c4-9195-6a4fdd497f30" providerId="ADAL" clId="{168113A2-BFD8-4D9D-AFC7-38C877F3232D}" dt="2022-03-25T09:04:57.606" v="1482" actId="1076"/>
          <ac:picMkLst>
            <pc:docMk/>
            <pc:sldMk cId="2578517075" sldId="260"/>
            <ac:picMk id="5" creationId="{BAFBD5D4-F2C7-451F-9182-1BF70939537F}"/>
          </ac:picMkLst>
        </pc:picChg>
        <pc:picChg chg="add mod">
          <ac:chgData name="Haokun Zheng" userId="a1d508ee-91c1-49c4-9195-6a4fdd497f30" providerId="ADAL" clId="{168113A2-BFD8-4D9D-AFC7-38C877F3232D}" dt="2022-03-25T09:04:03.110" v="1444" actId="571"/>
          <ac:picMkLst>
            <pc:docMk/>
            <pc:sldMk cId="2578517075" sldId="260"/>
            <ac:picMk id="28" creationId="{42B86C1E-E5F6-4674-BCF5-E1CF7D408C3D}"/>
          </ac:picMkLst>
        </pc:picChg>
      </pc:sldChg>
      <pc:sldChg chg="addSp delSp modSp add mod setBg delDesignElem">
        <pc:chgData name="Haokun Zheng" userId="a1d508ee-91c1-49c4-9195-6a4fdd497f30" providerId="ADAL" clId="{168113A2-BFD8-4D9D-AFC7-38C877F3232D}" dt="2022-03-25T08:43:37.515" v="237" actId="404"/>
        <pc:sldMkLst>
          <pc:docMk/>
          <pc:sldMk cId="2048916801" sldId="261"/>
        </pc:sldMkLst>
        <pc:spChg chg="mod">
          <ac:chgData name="Haokun Zheng" userId="a1d508ee-91c1-49c4-9195-6a4fdd497f30" providerId="ADAL" clId="{168113A2-BFD8-4D9D-AFC7-38C877F3232D}" dt="2022-03-25T08:41:42.423" v="109" actId="1076"/>
          <ac:spMkLst>
            <pc:docMk/>
            <pc:sldMk cId="2048916801" sldId="261"/>
            <ac:spMk id="2" creationId="{6FB86A8D-4DB2-4C0D-B501-36E8A25F9E4B}"/>
          </ac:spMkLst>
        </pc:spChg>
        <pc:spChg chg="add mod">
          <ac:chgData name="Haokun Zheng" userId="a1d508ee-91c1-49c4-9195-6a4fdd497f30" providerId="ADAL" clId="{168113A2-BFD8-4D9D-AFC7-38C877F3232D}" dt="2022-03-25T08:38:14.567" v="95" actId="20577"/>
          <ac:spMkLst>
            <pc:docMk/>
            <pc:sldMk cId="2048916801" sldId="261"/>
            <ac:spMk id="7" creationId="{D433B6C4-2F7E-4C64-9B44-6713DF93FBA9}"/>
          </ac:spMkLst>
        </pc:spChg>
        <pc:spChg chg="add mod">
          <ac:chgData name="Haokun Zheng" userId="a1d508ee-91c1-49c4-9195-6a4fdd497f30" providerId="ADAL" clId="{168113A2-BFD8-4D9D-AFC7-38C877F3232D}" dt="2022-03-25T08:43:37.515" v="237" actId="404"/>
          <ac:spMkLst>
            <pc:docMk/>
            <pc:sldMk cId="2048916801" sldId="261"/>
            <ac:spMk id="10" creationId="{A4F51A20-1196-44E2-BCB8-C44A40CA0A73}"/>
          </ac:spMkLst>
        </pc:spChg>
        <pc:spChg chg="add mod">
          <ac:chgData name="Haokun Zheng" userId="a1d508ee-91c1-49c4-9195-6a4fdd497f30" providerId="ADAL" clId="{168113A2-BFD8-4D9D-AFC7-38C877F3232D}" dt="2022-03-25T08:42:41.346" v="117" actId="571"/>
          <ac:spMkLst>
            <pc:docMk/>
            <pc:sldMk cId="2048916801" sldId="261"/>
            <ac:spMk id="12" creationId="{262E216D-22AF-43F8-9C22-7B59B7A6BA08}"/>
          </ac:spMkLst>
        </pc:spChg>
        <pc:spChg chg="del">
          <ac:chgData name="Haokun Zheng" userId="a1d508ee-91c1-49c4-9195-6a4fdd497f30" providerId="ADAL" clId="{168113A2-BFD8-4D9D-AFC7-38C877F3232D}" dt="2022-03-25T08:35:27.822" v="2"/>
          <ac:spMkLst>
            <pc:docMk/>
            <pc:sldMk cId="2048916801" sldId="261"/>
            <ac:spMk id="1028" creationId="{71B2258F-86CA-4D4D-8270-BC05FCDEBFB3}"/>
          </ac:spMkLst>
        </pc:spChg>
        <pc:picChg chg="add del mod">
          <ac:chgData name="Haokun Zheng" userId="a1d508ee-91c1-49c4-9195-6a4fdd497f30" providerId="ADAL" clId="{168113A2-BFD8-4D9D-AFC7-38C877F3232D}" dt="2022-03-25T08:42:33.615" v="112" actId="478"/>
          <ac:picMkLst>
            <pc:docMk/>
            <pc:sldMk cId="2048916801" sldId="261"/>
            <ac:picMk id="4" creationId="{162408B9-B5FE-44B0-BFDE-E20ACD9C36F9}"/>
          </ac:picMkLst>
        </pc:picChg>
        <pc:picChg chg="add mod">
          <ac:chgData name="Haokun Zheng" userId="a1d508ee-91c1-49c4-9195-6a4fdd497f30" providerId="ADAL" clId="{168113A2-BFD8-4D9D-AFC7-38C877F3232D}" dt="2022-03-25T08:35:34.309" v="4" actId="571"/>
          <ac:picMkLst>
            <pc:docMk/>
            <pc:sldMk cId="2048916801" sldId="261"/>
            <ac:picMk id="5" creationId="{8A520BAE-A1A7-4984-A472-0AA7BC19853F}"/>
          </ac:picMkLst>
        </pc:picChg>
        <pc:picChg chg="add mod">
          <ac:chgData name="Haokun Zheng" userId="a1d508ee-91c1-49c4-9195-6a4fdd497f30" providerId="ADAL" clId="{168113A2-BFD8-4D9D-AFC7-38C877F3232D}" dt="2022-03-25T08:35:56.116" v="8" actId="571"/>
          <ac:picMkLst>
            <pc:docMk/>
            <pc:sldMk cId="2048916801" sldId="261"/>
            <ac:picMk id="6" creationId="{F8723E19-A1DA-444E-9323-DD62DA33C6A8}"/>
          </ac:picMkLst>
        </pc:picChg>
        <pc:picChg chg="add mod">
          <ac:chgData name="Haokun Zheng" userId="a1d508ee-91c1-49c4-9195-6a4fdd497f30" providerId="ADAL" clId="{168113A2-BFD8-4D9D-AFC7-38C877F3232D}" dt="2022-03-25T08:42:41.346" v="117" actId="571"/>
          <ac:picMkLst>
            <pc:docMk/>
            <pc:sldMk cId="2048916801" sldId="261"/>
            <ac:picMk id="11" creationId="{3AFD50AD-AD87-4423-95D8-2BE4761080AD}"/>
          </ac:picMkLst>
        </pc:picChg>
        <pc:picChg chg="mod">
          <ac:chgData name="Haokun Zheng" userId="a1d508ee-91c1-49c4-9195-6a4fdd497f30" providerId="ADAL" clId="{168113A2-BFD8-4D9D-AFC7-38C877F3232D}" dt="2022-03-25T08:42:38.582" v="115" actId="1076"/>
          <ac:picMkLst>
            <pc:docMk/>
            <pc:sldMk cId="2048916801" sldId="261"/>
            <ac:picMk id="1026" creationId="{702DAF3C-4E48-4185-969B-5460BFD0E7E9}"/>
          </ac:picMkLst>
        </pc:picChg>
      </pc:sldChg>
      <pc:sldChg chg="addSp delSp add del mod setBg delDesignElem">
        <pc:chgData name="Haokun Zheng" userId="a1d508ee-91c1-49c4-9195-6a4fdd497f30" providerId="ADAL" clId="{168113A2-BFD8-4D9D-AFC7-38C877F3232D}" dt="2022-03-25T08:51:57.449" v="728" actId="47"/>
        <pc:sldMkLst>
          <pc:docMk/>
          <pc:sldMk cId="402919423" sldId="262"/>
        </pc:sldMkLst>
        <pc:spChg chg="add del">
          <ac:chgData name="Haokun Zheng" userId="a1d508ee-91c1-49c4-9195-6a4fdd497f30" providerId="ADAL" clId="{168113A2-BFD8-4D9D-AFC7-38C877F3232D}" dt="2022-03-25T08:50:40.435" v="687" actId="478"/>
          <ac:spMkLst>
            <pc:docMk/>
            <pc:sldMk cId="402919423" sldId="262"/>
            <ac:spMk id="3" creationId="{34981559-3454-42F7-8BF3-38182E4B66B3}"/>
          </ac:spMkLst>
        </pc:spChg>
        <pc:spChg chg="del">
          <ac:chgData name="Haokun Zheng" userId="a1d508ee-91c1-49c4-9195-6a4fdd497f30" providerId="ADAL" clId="{168113A2-BFD8-4D9D-AFC7-38C877F3232D}" dt="2022-03-25T08:49:57.522" v="681"/>
          <ac:spMkLst>
            <pc:docMk/>
            <pc:sldMk cId="402919423" sldId="262"/>
            <ac:spMk id="139" creationId="{1825D5AF-D278-4D9A-A4F5-A1A1D3507636}"/>
          </ac:spMkLst>
        </pc:spChg>
        <pc:spChg chg="del">
          <ac:chgData name="Haokun Zheng" userId="a1d508ee-91c1-49c4-9195-6a4fdd497f30" providerId="ADAL" clId="{168113A2-BFD8-4D9D-AFC7-38C877F3232D}" dt="2022-03-25T08:49:57.522" v="681"/>
          <ac:spMkLst>
            <pc:docMk/>
            <pc:sldMk cId="402919423" sldId="262"/>
            <ac:spMk id="2052" creationId="{F1611BA9-268A-49A6-84F8-FC91536686E4}"/>
          </ac:spMkLst>
        </pc:spChg>
        <pc:spChg chg="del">
          <ac:chgData name="Haokun Zheng" userId="a1d508ee-91c1-49c4-9195-6a4fdd497f30" providerId="ADAL" clId="{168113A2-BFD8-4D9D-AFC7-38C877F3232D}" dt="2022-03-25T08:49:57.522" v="681"/>
          <ac:spMkLst>
            <pc:docMk/>
            <pc:sldMk cId="402919423" sldId="262"/>
            <ac:spMk id="2053" creationId="{E20EB187-900F-4AF5-813B-101456D9FD39}"/>
          </ac:spMkLst>
        </pc:spChg>
      </pc:sldChg>
      <pc:sldChg chg="modSp add mod">
        <pc:chgData name="Haokun Zheng" userId="a1d508ee-91c1-49c4-9195-6a4fdd497f30" providerId="ADAL" clId="{168113A2-BFD8-4D9D-AFC7-38C877F3232D}" dt="2022-03-25T08:52:20.027" v="767" actId="20577"/>
        <pc:sldMkLst>
          <pc:docMk/>
          <pc:sldMk cId="1321330138" sldId="263"/>
        </pc:sldMkLst>
        <pc:spChg chg="mod">
          <ac:chgData name="Haokun Zheng" userId="a1d508ee-91c1-49c4-9195-6a4fdd497f30" providerId="ADAL" clId="{168113A2-BFD8-4D9D-AFC7-38C877F3232D}" dt="2022-03-25T08:52:20.027" v="767" actId="20577"/>
          <ac:spMkLst>
            <pc:docMk/>
            <pc:sldMk cId="1321330138" sldId="263"/>
            <ac:spMk id="7" creationId="{1029B96F-1C24-413C-9173-18A1276F8037}"/>
          </ac:spMkLst>
        </pc:spChg>
      </pc:sldChg>
      <pc:sldChg chg="delSp add del setBg delDesignElem">
        <pc:chgData name="Haokun Zheng" userId="a1d508ee-91c1-49c4-9195-6a4fdd497f30" providerId="ADAL" clId="{168113A2-BFD8-4D9D-AFC7-38C877F3232D}" dt="2022-03-25T08:51:51.695" v="726" actId="47"/>
        <pc:sldMkLst>
          <pc:docMk/>
          <pc:sldMk cId="1677730701" sldId="263"/>
        </pc:sldMkLst>
        <pc:spChg chg="del">
          <ac:chgData name="Haokun Zheng" userId="a1d508ee-91c1-49c4-9195-6a4fdd497f30" providerId="ADAL" clId="{168113A2-BFD8-4D9D-AFC7-38C877F3232D}" dt="2022-03-25T08:51:46.773" v="725"/>
          <ac:spMkLst>
            <pc:docMk/>
            <pc:sldMk cId="1677730701" sldId="263"/>
            <ac:spMk id="139" creationId="{1825D5AF-D278-4D9A-A4F5-A1A1D3507636}"/>
          </ac:spMkLst>
        </pc:spChg>
        <pc:spChg chg="del">
          <ac:chgData name="Haokun Zheng" userId="a1d508ee-91c1-49c4-9195-6a4fdd497f30" providerId="ADAL" clId="{168113A2-BFD8-4D9D-AFC7-38C877F3232D}" dt="2022-03-25T08:51:46.773" v="725"/>
          <ac:spMkLst>
            <pc:docMk/>
            <pc:sldMk cId="1677730701" sldId="263"/>
            <ac:spMk id="2052" creationId="{F1611BA9-268A-49A6-84F8-FC91536686E4}"/>
          </ac:spMkLst>
        </pc:spChg>
        <pc:spChg chg="del">
          <ac:chgData name="Haokun Zheng" userId="a1d508ee-91c1-49c4-9195-6a4fdd497f30" providerId="ADAL" clId="{168113A2-BFD8-4D9D-AFC7-38C877F3232D}" dt="2022-03-25T08:51:46.773" v="725"/>
          <ac:spMkLst>
            <pc:docMk/>
            <pc:sldMk cId="1677730701" sldId="263"/>
            <ac:spMk id="2053" creationId="{E20EB187-900F-4AF5-813B-101456D9FD39}"/>
          </ac:spMkLst>
        </pc:spChg>
      </pc:sldChg>
      <pc:sldChg chg="addSp delSp modSp add mod">
        <pc:chgData name="Haokun Zheng" userId="a1d508ee-91c1-49c4-9195-6a4fdd497f30" providerId="ADAL" clId="{168113A2-BFD8-4D9D-AFC7-38C877F3232D}" dt="2022-03-25T09:00:57.493" v="1237" actId="20577"/>
        <pc:sldMkLst>
          <pc:docMk/>
          <pc:sldMk cId="4259102365" sldId="264"/>
        </pc:sldMkLst>
        <pc:spChg chg="add mod">
          <ac:chgData name="Haokun Zheng" userId="a1d508ee-91c1-49c4-9195-6a4fdd497f30" providerId="ADAL" clId="{168113A2-BFD8-4D9D-AFC7-38C877F3232D}" dt="2022-03-25T09:00:24.583" v="1192" actId="21"/>
          <ac:spMkLst>
            <pc:docMk/>
            <pc:sldMk cId="4259102365" sldId="264"/>
            <ac:spMk id="5" creationId="{880DB7B2-6222-4E90-81A8-B4EFA29D71DE}"/>
          </ac:spMkLst>
        </pc:spChg>
        <pc:spChg chg="mod">
          <ac:chgData name="Haokun Zheng" userId="a1d508ee-91c1-49c4-9195-6a4fdd497f30" providerId="ADAL" clId="{168113A2-BFD8-4D9D-AFC7-38C877F3232D}" dt="2022-03-25T09:00:57.493" v="1237" actId="20577"/>
          <ac:spMkLst>
            <pc:docMk/>
            <pc:sldMk cId="4259102365" sldId="264"/>
            <ac:spMk id="7" creationId="{1029B96F-1C24-413C-9173-18A1276F8037}"/>
          </ac:spMkLst>
        </pc:spChg>
        <pc:picChg chg="del">
          <ac:chgData name="Haokun Zheng" userId="a1d508ee-91c1-49c4-9195-6a4fdd497f30" providerId="ADAL" clId="{168113A2-BFD8-4D9D-AFC7-38C877F3232D}" dt="2022-03-25T08:52:26.087" v="769" actId="478"/>
          <ac:picMkLst>
            <pc:docMk/>
            <pc:sldMk cId="4259102365" sldId="264"/>
            <ac:picMk id="3074" creationId="{970D4050-D5CA-46CF-8B29-47FC1A8C437F}"/>
          </ac:picMkLst>
        </pc:picChg>
        <pc:picChg chg="del">
          <ac:chgData name="Haokun Zheng" userId="a1d508ee-91c1-49c4-9195-6a4fdd497f30" providerId="ADAL" clId="{168113A2-BFD8-4D9D-AFC7-38C877F3232D}" dt="2022-03-25T08:52:26.087" v="769" actId="478"/>
          <ac:picMkLst>
            <pc:docMk/>
            <pc:sldMk cId="4259102365" sldId="264"/>
            <ac:picMk id="3076" creationId="{152057F2-9E99-48C6-A53D-7E0A9876951C}"/>
          </ac:picMkLst>
        </pc:picChg>
      </pc:sldChg>
      <pc:sldChg chg="addSp delSp modSp add mod">
        <pc:chgData name="Haokun Zheng" userId="a1d508ee-91c1-49c4-9195-6a4fdd497f30" providerId="ADAL" clId="{168113A2-BFD8-4D9D-AFC7-38C877F3232D}" dt="2022-03-25T09:00:53.106" v="1234" actId="20577"/>
        <pc:sldMkLst>
          <pc:docMk/>
          <pc:sldMk cId="4194756684" sldId="265"/>
        </pc:sldMkLst>
        <pc:spChg chg="mod">
          <ac:chgData name="Haokun Zheng" userId="a1d508ee-91c1-49c4-9195-6a4fdd497f30" providerId="ADAL" clId="{168113A2-BFD8-4D9D-AFC7-38C877F3232D}" dt="2022-03-25T09:00:43.298" v="1201" actId="5793"/>
          <ac:spMkLst>
            <pc:docMk/>
            <pc:sldMk cId="4194756684" sldId="265"/>
            <ac:spMk id="5" creationId="{880DB7B2-6222-4E90-81A8-B4EFA29D71DE}"/>
          </ac:spMkLst>
        </pc:spChg>
        <pc:spChg chg="add del">
          <ac:chgData name="Haokun Zheng" userId="a1d508ee-91c1-49c4-9195-6a4fdd497f30" providerId="ADAL" clId="{168113A2-BFD8-4D9D-AFC7-38C877F3232D}" dt="2022-03-25T09:00:36.271" v="1197" actId="22"/>
          <ac:spMkLst>
            <pc:docMk/>
            <pc:sldMk cId="4194756684" sldId="265"/>
            <ac:spMk id="6" creationId="{4C535748-80AE-43C9-B191-E051B9DD6B08}"/>
          </ac:spMkLst>
        </pc:spChg>
        <pc:spChg chg="mod">
          <ac:chgData name="Haokun Zheng" userId="a1d508ee-91c1-49c4-9195-6a4fdd497f30" providerId="ADAL" clId="{168113A2-BFD8-4D9D-AFC7-38C877F3232D}" dt="2022-03-25T09:00:53.106" v="1234" actId="20577"/>
          <ac:spMkLst>
            <pc:docMk/>
            <pc:sldMk cId="4194756684" sldId="265"/>
            <ac:spMk id="7" creationId="{1029B96F-1C24-413C-9173-18A1276F8037}"/>
          </ac:spMkLst>
        </pc:spChg>
      </pc:sldChg>
      <pc:sldChg chg="add del">
        <pc:chgData name="Haokun Zheng" userId="a1d508ee-91c1-49c4-9195-6a4fdd497f30" providerId="ADAL" clId="{168113A2-BFD8-4D9D-AFC7-38C877F3232D}" dt="2022-03-25T09:01:04.359" v="1239" actId="2890"/>
        <pc:sldMkLst>
          <pc:docMk/>
          <pc:sldMk cId="574090784" sldId="266"/>
        </pc:sldMkLst>
      </pc:sldChg>
      <pc:sldChg chg="modSp add mod setBg">
        <pc:chgData name="Haokun Zheng" userId="a1d508ee-91c1-49c4-9195-6a4fdd497f30" providerId="ADAL" clId="{168113A2-BFD8-4D9D-AFC7-38C877F3232D}" dt="2022-03-25T09:01:32.257" v="1250" actId="20577"/>
        <pc:sldMkLst>
          <pc:docMk/>
          <pc:sldMk cId="2810559882" sldId="266"/>
        </pc:sldMkLst>
        <pc:spChg chg="mod">
          <ac:chgData name="Haokun Zheng" userId="a1d508ee-91c1-49c4-9195-6a4fdd497f30" providerId="ADAL" clId="{168113A2-BFD8-4D9D-AFC7-38C877F3232D}" dt="2022-03-25T09:01:32.257" v="1250" actId="20577"/>
          <ac:spMkLst>
            <pc:docMk/>
            <pc:sldMk cId="2810559882" sldId="266"/>
            <ac:spMk id="2" creationId="{004840BC-9B67-4594-A5A9-98574896FA2D}"/>
          </ac:spMkLst>
        </pc:spChg>
      </pc:sldChg>
      <pc:sldChg chg="add del">
        <pc:chgData name="Haokun Zheng" userId="a1d508ee-91c1-49c4-9195-6a4fdd497f30" providerId="ADAL" clId="{168113A2-BFD8-4D9D-AFC7-38C877F3232D}" dt="2022-03-25T09:00:30.620" v="1195"/>
        <pc:sldMkLst>
          <pc:docMk/>
          <pc:sldMk cId="2882429128" sldId="266"/>
        </pc:sldMkLst>
      </pc:sldChg>
      <pc:sldChg chg="modSp add mod setBg">
        <pc:chgData name="Haokun Zheng" userId="a1d508ee-91c1-49c4-9195-6a4fdd497f30" providerId="ADAL" clId="{168113A2-BFD8-4D9D-AFC7-38C877F3232D}" dt="2022-03-25T09:08:07.094" v="1958" actId="20577"/>
        <pc:sldMkLst>
          <pc:docMk/>
          <pc:sldMk cId="1403374406" sldId="267"/>
        </pc:sldMkLst>
        <pc:spChg chg="mod">
          <ac:chgData name="Haokun Zheng" userId="a1d508ee-91c1-49c4-9195-6a4fdd497f30" providerId="ADAL" clId="{168113A2-BFD8-4D9D-AFC7-38C877F3232D}" dt="2022-03-25T09:07:27.906" v="1844" actId="1076"/>
          <ac:spMkLst>
            <pc:docMk/>
            <pc:sldMk cId="1403374406" sldId="267"/>
            <ac:spMk id="2" creationId="{6FB86A8D-4DB2-4C0D-B501-36E8A25F9E4B}"/>
          </ac:spMkLst>
        </pc:spChg>
        <pc:spChg chg="mod">
          <ac:chgData name="Haokun Zheng" userId="a1d508ee-91c1-49c4-9195-6a4fdd497f30" providerId="ADAL" clId="{168113A2-BFD8-4D9D-AFC7-38C877F3232D}" dt="2022-03-25T09:08:03.902" v="1957" actId="122"/>
          <ac:spMkLst>
            <pc:docMk/>
            <pc:sldMk cId="1403374406" sldId="267"/>
            <ac:spMk id="7" creationId="{D433B6C4-2F7E-4C64-9B44-6713DF93FBA9}"/>
          </ac:spMkLst>
        </pc:spChg>
        <pc:spChg chg="mod">
          <ac:chgData name="Haokun Zheng" userId="a1d508ee-91c1-49c4-9195-6a4fdd497f30" providerId="ADAL" clId="{168113A2-BFD8-4D9D-AFC7-38C877F3232D}" dt="2022-03-25T09:08:07.094" v="1958" actId="20577"/>
          <ac:spMkLst>
            <pc:docMk/>
            <pc:sldMk cId="1403374406" sldId="267"/>
            <ac:spMk id="10" creationId="{A4F51A20-1196-44E2-BCB8-C44A40CA0A73}"/>
          </ac:spMkLst>
        </pc:spChg>
        <pc:picChg chg="mod">
          <ac:chgData name="Haokun Zheng" userId="a1d508ee-91c1-49c4-9195-6a4fdd497f30" providerId="ADAL" clId="{168113A2-BFD8-4D9D-AFC7-38C877F3232D}" dt="2022-03-25T09:07:30.611" v="1846" actId="1076"/>
          <ac:picMkLst>
            <pc:docMk/>
            <pc:sldMk cId="1403374406" sldId="267"/>
            <ac:picMk id="1026" creationId="{702DAF3C-4E48-4185-969B-5460BFD0E7E9}"/>
          </ac:picMkLst>
        </pc:picChg>
      </pc:sldChg>
    </pc:docChg>
  </pc:docChgLst>
</pc:chgInfo>
</file>

<file path=ppt/media/image1.jpe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C602A-DB5C-4D49-9CDD-6C1C0A8F83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DC3FEB-E10D-964C-9314-F4574D856B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6056C-5C89-8C4F-9491-1D3397A6C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C80F5-3DA3-3F48-8298-3D3DBEF07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7197C-7BE9-CA42-A52D-7A1E733F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76163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7127D-4AA3-A94E-8750-1F6FC8C48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F56711-0969-4D4A-B24F-3EC8306DA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C109D-293F-A94A-8982-107251FAF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F4AA8-96E6-CF49-A688-123D612B9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96ECA-1D1F-1242-B186-53EDA6767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022167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DFBDFE-B2C2-1B46-9870-66AC43732E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2C4FE4-08D5-444E-BF9A-4F10BEE8F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D7AA0-FF87-A048-B76A-264BE7816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D20A5-8237-D340-A235-72B7FBC9D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977B9-8E75-1D4E-945B-4792852B8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688565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E4CA-A60B-D841-98E9-A56EE9CE1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898C8-6584-7B4B-963B-8D105232B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507C4-94E9-8A43-AF7A-5A22F2B1F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7108B-9D14-8348-8B34-555B78C2C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0AA5F-4504-8149-BA13-C2C4C17AC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545387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72F13-D8D8-A045-948B-0BC8D3D2E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7E215-C6FC-694A-8E99-CA927F9355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2E73C-6C05-1B43-ABC4-09DB513F2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2C3A2-63D7-054A-8CEF-70D40E855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9474B-8709-7A41-A21E-36EFA0403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999585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EA98E-1901-FC4A-A40E-8E0B04AE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8F09E-9C10-4946-9AC6-1FA158E843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78FD9E-8609-DE40-AFD2-083735169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E6226E-14F9-574D-B2E5-A98A85212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44B50-FE85-B044-BAE6-6B1A58BFE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ED067-34CC-5844-A0D8-AE24B4A98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008540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1F19A-7CF8-1B4A-8977-CA10EA433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F905E8-E43B-B74A-B45D-139D9BCF1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8A440-067D-4A45-8DD1-F8DD7F0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3F1080-F713-A64F-A5EE-AD3431C66C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DD8A81-7EBD-D14F-B476-5A56F7DF4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B321D9-ADF0-7044-A259-F5CD79F2C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64A132-F543-9942-9A48-34971D262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3D74B3-090B-6A46-A3B0-FCD06349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101510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DF5B1-8B46-634D-B861-08765DD9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27CE1C-D2AB-5548-85E5-340991C22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D69467-9CAE-2145-B6B7-AA28C3DED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DBAAC8-50B1-9F4C-963C-435550F43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28800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A72F4-2213-BD44-A544-67DF964D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5D74CB-E545-954D-BF55-95CF48D54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C5778-E1FD-404C-B455-4F4AFB846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190803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13217-7428-C541-9086-990D3DE1A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229BA-3CD6-494C-9BEE-04757E327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566A3-3DC1-1C4C-8131-6819CE2FD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2499F1-2822-CC48-8CBE-28EE1B54A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749EF9-F7E6-2849-AD28-29D9D0510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32D347-5E0F-EE40-822B-FCCD396E9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526010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F707-958F-7F49-8B9D-0890A118C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57A93-E785-F249-B36E-A9FF6B2FE9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FD09B4-333D-A548-9F80-A1054C586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279D88-94AE-8643-BC5E-39D5BBBF8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9EA262-A41E-2142-B1AA-73832C9EC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55BC4-2C53-A442-B8B3-2B255B7E2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886742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15625C-7E5F-EC43-AD23-294835E30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69A72-D8FF-7342-91B5-EC554DC70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F5388-D303-8342-AFCC-0164DC6C20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8256-291D-1749-910C-B8A09322DB51}" type="datetimeFigureOut">
              <a:rPr lang="en-FR" smtClean="0"/>
              <a:t>03/25/2022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A6BA4-1E0B-064B-B49A-EF56C1E13E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DB947-E67C-6B48-9FC6-02F645BDBA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42255-C90A-3648-8BFC-A6E72802316E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953811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02DAF3C-4E48-4185-969B-5460BFD0E7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FB86A8D-4DB2-4C0D-B501-36E8A25F9E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64900" y="-309213"/>
            <a:ext cx="7227100" cy="2489912"/>
          </a:xfrm>
        </p:spPr>
        <p:txBody>
          <a:bodyPr>
            <a:normAutofit/>
          </a:bodyPr>
          <a:lstStyle/>
          <a:p>
            <a:r>
              <a:rPr lang="de-AT" sz="8800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Sola</a:t>
            </a:r>
            <a:r>
              <a:rPr lang="de-AT" sz="8800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Net</a:t>
            </a:r>
            <a:endParaRPr lang="en-GB" sz="8800" dirty="0">
              <a:solidFill>
                <a:srgbClr val="0070C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33B6C4-2F7E-4C64-9B44-6713DF93FBA9}"/>
              </a:ext>
            </a:extLst>
          </p:cNvPr>
          <p:cNvSpPr txBox="1"/>
          <p:nvPr/>
        </p:nvSpPr>
        <p:spPr>
          <a:xfrm>
            <a:off x="200660" y="6118952"/>
            <a:ext cx="7289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Carmen Berndt, Christoph Dobra, Max Herbst &amp; Haokun Zheng</a:t>
            </a:r>
            <a:endParaRPr lang="en-FR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4F51A20-1196-44E2-BCB8-C44A40CA0A73}"/>
              </a:ext>
            </a:extLst>
          </p:cNvPr>
          <p:cNvSpPr txBox="1">
            <a:spLocks/>
          </p:cNvSpPr>
          <p:nvPr/>
        </p:nvSpPr>
        <p:spPr>
          <a:xfrm>
            <a:off x="287722" y="3361386"/>
            <a:ext cx="12810092" cy="19724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Unlock undiscovered solar energy potential with the help of AI</a:t>
            </a:r>
          </a:p>
        </p:txBody>
      </p:sp>
    </p:spTree>
    <p:extLst>
      <p:ext uri="{BB962C8B-B14F-4D97-AF65-F5344CB8AC3E}">
        <p14:creationId xmlns:p14="http://schemas.microsoft.com/office/powerpoint/2010/main" val="2048916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02DAF3C-4E48-4185-969B-5460BFD0E7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FB86A8D-4DB2-4C0D-B501-36E8A25F9E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3447" y="-305044"/>
            <a:ext cx="7227100" cy="2489912"/>
          </a:xfrm>
        </p:spPr>
        <p:txBody>
          <a:bodyPr>
            <a:normAutofit/>
          </a:bodyPr>
          <a:lstStyle/>
          <a:p>
            <a:r>
              <a:rPr lang="de-AT" sz="8800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Sola</a:t>
            </a:r>
            <a:r>
              <a:rPr lang="de-AT" sz="8800" dirty="0" err="1">
                <a:solidFill>
                  <a:srgbClr val="0070C0"/>
                </a:solidFill>
                <a:latin typeface="Century Gothic" panose="020B0502020202020204" pitchFamily="34" charset="0"/>
              </a:rPr>
              <a:t>Net</a:t>
            </a:r>
            <a:endParaRPr lang="en-GB" sz="8800" dirty="0">
              <a:solidFill>
                <a:srgbClr val="0070C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33B6C4-2F7E-4C64-9B44-6713DF93FBA9}"/>
              </a:ext>
            </a:extLst>
          </p:cNvPr>
          <p:cNvSpPr txBox="1"/>
          <p:nvPr/>
        </p:nvSpPr>
        <p:spPr>
          <a:xfrm>
            <a:off x="2451241" y="6183346"/>
            <a:ext cx="7289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Built by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Carmen Berndt, Christoph Dobra, Max Herbst &amp; Haokun Zheng</a:t>
            </a:r>
            <a:endParaRPr lang="en-FR" sz="1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4F51A20-1196-44E2-BCB8-C44A40CA0A73}"/>
              </a:ext>
            </a:extLst>
          </p:cNvPr>
          <p:cNvSpPr txBox="1">
            <a:spLocks/>
          </p:cNvSpPr>
          <p:nvPr/>
        </p:nvSpPr>
        <p:spPr>
          <a:xfrm>
            <a:off x="143871" y="2707083"/>
            <a:ext cx="11904258" cy="197249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 for your attention, we are looking forward to </a:t>
            </a:r>
            <a:r>
              <a:rPr lang="en-DE" sz="4400">
                <a:solidFill>
                  <a:schemeClr val="bg1"/>
                </a:solidFill>
                <a:latin typeface="Century Gothic" panose="020B0502020202020204" pitchFamily="34" charset="0"/>
              </a:rPr>
              <a:t>your questions!</a:t>
            </a:r>
            <a:endParaRPr lang="en-GB" sz="4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374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8CDF53-DFC3-457D-8B43-DCFA022F97E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/>
          <a:stretch/>
        </p:blipFill>
        <p:spPr>
          <a:xfrm>
            <a:off x="0" y="-2313782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4840BC-9B67-4594-A5A9-98574896F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+mn-lt"/>
              </a:rPr>
              <a:t>MOTIVATION</a:t>
            </a:r>
            <a:endParaRPr lang="de-DE" sz="66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0757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boat, outdoor, sky&#10;&#10;Description automatically generated">
            <a:extLst>
              <a:ext uri="{FF2B5EF4-FFF2-40B4-BE49-F238E27FC236}">
                <a16:creationId xmlns:a16="http://schemas.microsoft.com/office/drawing/2014/main" id="{BAFBD5D4-F2C7-451F-9182-1BF7093953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-709225"/>
            <a:ext cx="12192000" cy="8083268"/>
          </a:xfrm>
          <a:prstGeom prst="rect">
            <a:avLst/>
          </a:prstGeom>
        </p:spPr>
      </p:pic>
      <p:sp>
        <p:nvSpPr>
          <p:cNvPr id="18" name="Titel 5">
            <a:extLst>
              <a:ext uri="{FF2B5EF4-FFF2-40B4-BE49-F238E27FC236}">
                <a16:creationId xmlns:a16="http://schemas.microsoft.com/office/drawing/2014/main" id="{1029B96F-1C24-413C-9173-18A1276F8037}"/>
              </a:ext>
            </a:extLst>
          </p:cNvPr>
          <p:cNvSpPr txBox="1">
            <a:spLocks/>
          </p:cNvSpPr>
          <p:nvPr/>
        </p:nvSpPr>
        <p:spPr>
          <a:xfrm>
            <a:off x="615323" y="7787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Motivation</a:t>
            </a:r>
            <a:endParaRPr lang="en-GB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9" name="Gruppieren 12">
            <a:extLst>
              <a:ext uri="{FF2B5EF4-FFF2-40B4-BE49-F238E27FC236}">
                <a16:creationId xmlns:a16="http://schemas.microsoft.com/office/drawing/2014/main" id="{1D20772B-CEF0-4241-B54A-BFE92A1EEA92}"/>
              </a:ext>
            </a:extLst>
          </p:cNvPr>
          <p:cNvGrpSpPr/>
          <p:nvPr/>
        </p:nvGrpSpPr>
        <p:grpSpPr>
          <a:xfrm>
            <a:off x="369576" y="2645512"/>
            <a:ext cx="4092188" cy="1805539"/>
            <a:chOff x="589300" y="1610034"/>
            <a:chExt cx="3203831" cy="1211876"/>
          </a:xfrm>
        </p:grpSpPr>
        <p:sp>
          <p:nvSpPr>
            <p:cNvPr id="26" name="Inhaltsplatzhalter 2">
              <a:extLst>
                <a:ext uri="{FF2B5EF4-FFF2-40B4-BE49-F238E27FC236}">
                  <a16:creationId xmlns:a16="http://schemas.microsoft.com/office/drawing/2014/main" id="{009D2F8F-5D4D-4438-9C11-9002C341EBCE}"/>
                </a:ext>
              </a:extLst>
            </p:cNvPr>
            <p:cNvSpPr txBox="1">
              <a:spLocks/>
            </p:cNvSpPr>
            <p:nvPr/>
          </p:nvSpPr>
          <p:spPr>
            <a:xfrm>
              <a:off x="639117" y="1610034"/>
              <a:ext cx="3104198" cy="345475"/>
            </a:xfrm>
            <a:prstGeom prst="rect">
              <a:avLst/>
            </a:prstGeom>
          </p:spPr>
          <p:txBody>
            <a:bodyPr vert="horz" lIns="0" tIns="45720" rIns="91440" bIns="45720" rtlCol="0" anchor="t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GB" sz="2400" dirty="0">
                  <a:solidFill>
                    <a:schemeClr val="bg1"/>
                  </a:solidFill>
                  <a:latin typeface="Century Gothic" panose="020B0502020202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Hard to use calculators</a:t>
              </a:r>
            </a:p>
          </p:txBody>
        </p:sp>
        <p:sp>
          <p:nvSpPr>
            <p:cNvPr id="27" name="Textplatzhalter 3">
              <a:extLst>
                <a:ext uri="{FF2B5EF4-FFF2-40B4-BE49-F238E27FC236}">
                  <a16:creationId xmlns:a16="http://schemas.microsoft.com/office/drawing/2014/main" id="{7DAA4256-9D28-4200-B816-D732A98D2714}"/>
                </a:ext>
              </a:extLst>
            </p:cNvPr>
            <p:cNvSpPr txBox="1">
              <a:spLocks/>
            </p:cNvSpPr>
            <p:nvPr/>
          </p:nvSpPr>
          <p:spPr>
            <a:xfrm>
              <a:off x="589300" y="1955509"/>
              <a:ext cx="3203831" cy="866401"/>
            </a:xfrm>
            <a:prstGeom prst="rect">
              <a:avLst/>
            </a:prstGeom>
          </p:spPr>
          <p:txBody>
            <a:bodyPr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GB" sz="2000" dirty="0">
                  <a:solidFill>
                    <a:schemeClr val="bg1"/>
                  </a:solidFill>
                  <a:latin typeface="Century Gothic" panose="020B0502020202020204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Due to the difficulty of existing solar panel system estimations, many suitable areas </a:t>
              </a:r>
            </a:p>
          </p:txBody>
        </p:sp>
      </p:grpSp>
      <p:grpSp>
        <p:nvGrpSpPr>
          <p:cNvPr id="20" name="Gruppieren 1">
            <a:extLst>
              <a:ext uri="{FF2B5EF4-FFF2-40B4-BE49-F238E27FC236}">
                <a16:creationId xmlns:a16="http://schemas.microsoft.com/office/drawing/2014/main" id="{4EC6FAD7-6FA9-425A-8EF3-7D4EBBA39622}"/>
              </a:ext>
            </a:extLst>
          </p:cNvPr>
          <p:cNvGrpSpPr/>
          <p:nvPr/>
        </p:nvGrpSpPr>
        <p:grpSpPr>
          <a:xfrm>
            <a:off x="7818112" y="2394944"/>
            <a:ext cx="3940682" cy="2394803"/>
            <a:chOff x="8610104" y="2014205"/>
            <a:chExt cx="3203831" cy="2394803"/>
          </a:xfrm>
        </p:grpSpPr>
        <p:sp>
          <p:nvSpPr>
            <p:cNvPr id="24" name="Inhaltsplatzhalter 2">
              <a:extLst>
                <a:ext uri="{FF2B5EF4-FFF2-40B4-BE49-F238E27FC236}">
                  <a16:creationId xmlns:a16="http://schemas.microsoft.com/office/drawing/2014/main" id="{387F3179-6A57-4DF6-9AA4-AC13DC9A0960}"/>
                </a:ext>
              </a:extLst>
            </p:cNvPr>
            <p:cNvSpPr txBox="1">
              <a:spLocks/>
            </p:cNvSpPr>
            <p:nvPr/>
          </p:nvSpPr>
          <p:spPr>
            <a:xfrm>
              <a:off x="8709737" y="2014205"/>
              <a:ext cx="3104198" cy="345475"/>
            </a:xfrm>
            <a:prstGeom prst="rect">
              <a:avLst/>
            </a:prstGeom>
          </p:spPr>
          <p:txBody>
            <a:bodyPr vert="horz" lIns="0" tIns="45720" rIns="91440" bIns="45720" rtlCol="0" anchor="t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GB" sz="2400" dirty="0">
                  <a:solidFill>
                    <a:schemeClr val="bg1"/>
                  </a:solidFill>
                  <a:latin typeface="Century Gothic" panose="020B0502020202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Solar energy for more sustainable energy</a:t>
              </a:r>
            </a:p>
          </p:txBody>
        </p:sp>
        <p:sp>
          <p:nvSpPr>
            <p:cNvPr id="25" name="Textplatzhalter 3">
              <a:extLst>
                <a:ext uri="{FF2B5EF4-FFF2-40B4-BE49-F238E27FC236}">
                  <a16:creationId xmlns:a16="http://schemas.microsoft.com/office/drawing/2014/main" id="{98A4A562-5456-4E4D-A7CC-CC515388750A}"/>
                </a:ext>
              </a:extLst>
            </p:cNvPr>
            <p:cNvSpPr txBox="1">
              <a:spLocks/>
            </p:cNvSpPr>
            <p:nvPr/>
          </p:nvSpPr>
          <p:spPr>
            <a:xfrm>
              <a:off x="8610104" y="2934377"/>
              <a:ext cx="3203831" cy="1474631"/>
            </a:xfrm>
            <a:prstGeom prst="rect">
              <a:avLst/>
            </a:prstGeom>
          </p:spPr>
          <p:txBody>
            <a:bodyPr rtlCol="0">
              <a:normAutofit fontScale="92500" lnSpcReduction="1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2000" dirty="0">
                  <a:solidFill>
                    <a:schemeClr val="bg1"/>
                  </a:solidFill>
                  <a:latin typeface="Century Gothic" panose="020B0502020202020204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The energy sector is one of the largest emitters of CO2 emissions. Green energy solutions like solar panels play a vital role in reducing emissions.</a:t>
              </a:r>
            </a:p>
          </p:txBody>
        </p:sp>
      </p:grpSp>
      <p:grpSp>
        <p:nvGrpSpPr>
          <p:cNvPr id="21" name="Gruppieren 11">
            <a:extLst>
              <a:ext uri="{FF2B5EF4-FFF2-40B4-BE49-F238E27FC236}">
                <a16:creationId xmlns:a16="http://schemas.microsoft.com/office/drawing/2014/main" id="{8756864A-0AE4-4E9B-A5CE-01114F260F53}"/>
              </a:ext>
            </a:extLst>
          </p:cNvPr>
          <p:cNvGrpSpPr/>
          <p:nvPr/>
        </p:nvGrpSpPr>
        <p:grpSpPr>
          <a:xfrm>
            <a:off x="4175436" y="4853691"/>
            <a:ext cx="3841127" cy="1766050"/>
            <a:chOff x="4329233" y="1996247"/>
            <a:chExt cx="3346185" cy="1230641"/>
          </a:xfrm>
        </p:grpSpPr>
        <p:sp>
          <p:nvSpPr>
            <p:cNvPr id="22" name="Inhaltsplatzhalter 2">
              <a:extLst>
                <a:ext uri="{FF2B5EF4-FFF2-40B4-BE49-F238E27FC236}">
                  <a16:creationId xmlns:a16="http://schemas.microsoft.com/office/drawing/2014/main" id="{91ABA5B6-78A1-42E8-B6AB-0EE5017901CE}"/>
                </a:ext>
              </a:extLst>
            </p:cNvPr>
            <p:cNvSpPr txBox="1">
              <a:spLocks/>
            </p:cNvSpPr>
            <p:nvPr/>
          </p:nvSpPr>
          <p:spPr>
            <a:xfrm>
              <a:off x="4428866" y="1996247"/>
              <a:ext cx="3246552" cy="345475"/>
            </a:xfrm>
            <a:prstGeom prst="rect">
              <a:avLst/>
            </a:prstGeom>
          </p:spPr>
          <p:txBody>
            <a:bodyPr vert="horz" lIns="0" tIns="45720" rIns="91440" bIns="45720" rtlCol="0" anchor="t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GB" sz="2400" dirty="0">
                  <a:solidFill>
                    <a:schemeClr val="bg1"/>
                  </a:solidFill>
                  <a:latin typeface="Century Gothic" panose="020B0502020202020204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Many unused areas</a:t>
              </a:r>
            </a:p>
          </p:txBody>
        </p:sp>
        <p:sp>
          <p:nvSpPr>
            <p:cNvPr id="23" name="Textplatzhalter 3">
              <a:extLst>
                <a:ext uri="{FF2B5EF4-FFF2-40B4-BE49-F238E27FC236}">
                  <a16:creationId xmlns:a16="http://schemas.microsoft.com/office/drawing/2014/main" id="{A7070ABC-63F3-449C-A706-90B77E95603B}"/>
                </a:ext>
              </a:extLst>
            </p:cNvPr>
            <p:cNvSpPr txBox="1">
              <a:spLocks/>
            </p:cNvSpPr>
            <p:nvPr/>
          </p:nvSpPr>
          <p:spPr>
            <a:xfrm>
              <a:off x="4329233" y="2360487"/>
              <a:ext cx="3346185" cy="866401"/>
            </a:xfrm>
            <a:prstGeom prst="rect">
              <a:avLst/>
            </a:prstGeom>
          </p:spPr>
          <p:txBody>
            <a:bodyPr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dirty="0">
                  <a:solidFill>
                    <a:schemeClr val="bg1"/>
                  </a:solidFill>
                  <a:latin typeface="Century Gothic" panose="020B0502020202020204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U.S. Commercial Rooftops Hold 145 Gigawatts of Untapped Solar Potential</a:t>
              </a:r>
              <a:endParaRPr lang="en-GB" sz="2000" dirty="0">
                <a:solidFill>
                  <a:schemeClr val="bg1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8517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6DE14B3-51BA-4B9A-AE84-A404948564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35000"/>
          </a:blip>
          <a:stretch>
            <a:fillRect/>
          </a:stretch>
        </p:blipFill>
        <p:spPr>
          <a:xfrm rot="16200000">
            <a:off x="2026060" y="-2788927"/>
            <a:ext cx="8139880" cy="12192000"/>
          </a:xfr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CCFD580-7E8C-4727-A850-D731ED744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491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A solution powered by AI</a:t>
            </a:r>
            <a:endParaRPr lang="de-DE" sz="6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AA6B71C-D24D-4C93-BEDF-A9B502D1CE30}"/>
              </a:ext>
            </a:extLst>
          </p:cNvPr>
          <p:cNvSpPr txBox="1">
            <a:spLocks/>
          </p:cNvSpPr>
          <p:nvPr/>
        </p:nvSpPr>
        <p:spPr>
          <a:xfrm>
            <a:off x="509789" y="2498925"/>
            <a:ext cx="11074757" cy="404998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3200" dirty="0">
                <a:solidFill>
                  <a:schemeClr val="bg1"/>
                </a:solidFill>
              </a:rPr>
              <a:t>By combining broadly available satellite images and semantic segmentation computer vision, we built an app that allows virtually anyone in the world to consider a solar energy solution.</a:t>
            </a:r>
            <a:endParaRPr lang="en-F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457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in Bild, das Reptil, Schildkröte enthält.&#10;&#10;Automatisch generierte Beschreibung">
            <a:extLst>
              <a:ext uri="{FF2B5EF4-FFF2-40B4-BE49-F238E27FC236}">
                <a16:creationId xmlns:a16="http://schemas.microsoft.com/office/drawing/2014/main" id="{31EC2B2D-25D8-4E62-8CFD-97306B86E8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78" r="19344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6D77F6B-7F53-4A7B-A26F-0C3B5B65C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7887" y="1200152"/>
            <a:ext cx="9996633" cy="4457696"/>
          </a:xfrm>
        </p:spPr>
        <p:txBody>
          <a:bodyPr anchor="ctr">
            <a:normAutofit/>
          </a:bodyPr>
          <a:lstStyle/>
          <a:p>
            <a:pPr algn="l"/>
            <a:r>
              <a:rPr lang="en-GB" sz="8000" dirty="0">
                <a:solidFill>
                  <a:srgbClr val="FFFFFF"/>
                </a:solidFill>
              </a:rPr>
              <a:t>High level processing overview</a:t>
            </a:r>
          </a:p>
        </p:txBody>
      </p:sp>
    </p:spTree>
    <p:extLst>
      <p:ext uri="{BB962C8B-B14F-4D97-AF65-F5344CB8AC3E}">
        <p14:creationId xmlns:p14="http://schemas.microsoft.com/office/powerpoint/2010/main" val="1889197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5">
            <a:extLst>
              <a:ext uri="{FF2B5EF4-FFF2-40B4-BE49-F238E27FC236}">
                <a16:creationId xmlns:a16="http://schemas.microsoft.com/office/drawing/2014/main" id="{1029B96F-1C24-413C-9173-18A1276F8037}"/>
              </a:ext>
            </a:extLst>
          </p:cNvPr>
          <p:cNvSpPr txBox="1">
            <a:spLocks/>
          </p:cNvSpPr>
          <p:nvPr/>
        </p:nvSpPr>
        <p:spPr>
          <a:xfrm>
            <a:off x="793866" y="-5605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Processing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0DB7B2-6222-4E90-81A8-B4EFA29D71DE}"/>
              </a:ext>
            </a:extLst>
          </p:cNvPr>
          <p:cNvSpPr txBox="1">
            <a:spLocks/>
          </p:cNvSpPr>
          <p:nvPr/>
        </p:nvSpPr>
        <p:spPr>
          <a:xfrm>
            <a:off x="509789" y="1931831"/>
            <a:ext cx="11074757" cy="46170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ctr">
              <a:lnSpc>
                <a:spcPct val="150000"/>
              </a:lnSpc>
              <a:buAutoNum type="arabicPeriod"/>
            </a:pPr>
            <a:r>
              <a:rPr lang="en-US" sz="3200" dirty="0"/>
              <a:t>User enters address where a potential solar panel system should be evaluated</a:t>
            </a:r>
          </a:p>
          <a:p>
            <a:pPr marL="514350" indent="-514350" algn="ctr">
              <a:lnSpc>
                <a:spcPct val="150000"/>
              </a:lnSpc>
              <a:buAutoNum type="arabicPeriod"/>
            </a:pPr>
            <a:r>
              <a:rPr lang="en-US" sz="3200" dirty="0"/>
              <a:t>Respective satellite imagery is pulled from </a:t>
            </a:r>
            <a:r>
              <a:rPr lang="en-US" sz="3200" dirty="0" err="1"/>
              <a:t>MapBox</a:t>
            </a:r>
            <a:endParaRPr lang="en-US" sz="3200" dirty="0"/>
          </a:p>
          <a:p>
            <a:pPr marL="514350" indent="-514350" algn="ctr">
              <a:lnSpc>
                <a:spcPct val="150000"/>
              </a:lnSpc>
              <a:buAutoNum type="arabicPeriod"/>
            </a:pPr>
            <a:r>
              <a:rPr lang="en-US" sz="3200" dirty="0"/>
              <a:t>Our trained model isolates the roofs and calculates the surface area</a:t>
            </a:r>
          </a:p>
        </p:txBody>
      </p:sp>
    </p:spTree>
    <p:extLst>
      <p:ext uri="{BB962C8B-B14F-4D97-AF65-F5344CB8AC3E}">
        <p14:creationId xmlns:p14="http://schemas.microsoft.com/office/powerpoint/2010/main" val="4259102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5">
            <a:extLst>
              <a:ext uri="{FF2B5EF4-FFF2-40B4-BE49-F238E27FC236}">
                <a16:creationId xmlns:a16="http://schemas.microsoft.com/office/drawing/2014/main" id="{1029B96F-1C24-413C-9173-18A1276F8037}"/>
              </a:ext>
            </a:extLst>
          </p:cNvPr>
          <p:cNvSpPr txBox="1">
            <a:spLocks/>
          </p:cNvSpPr>
          <p:nvPr/>
        </p:nvSpPr>
        <p:spPr>
          <a:xfrm>
            <a:off x="793866" y="-5605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Results of our model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70D4050-D5CA-46CF-8B29-47FC1A8C43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" r="1645"/>
          <a:stretch/>
        </p:blipFill>
        <p:spPr bwMode="auto">
          <a:xfrm>
            <a:off x="4299569" y="1880942"/>
            <a:ext cx="7104743" cy="3719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52057F2-9E99-48C6-A53D-7E0A98769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66" y="1999454"/>
            <a:ext cx="3505703" cy="3505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1330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5">
            <a:extLst>
              <a:ext uri="{FF2B5EF4-FFF2-40B4-BE49-F238E27FC236}">
                <a16:creationId xmlns:a16="http://schemas.microsoft.com/office/drawing/2014/main" id="{1029B96F-1C24-413C-9173-18A1276F8037}"/>
              </a:ext>
            </a:extLst>
          </p:cNvPr>
          <p:cNvSpPr txBox="1">
            <a:spLocks/>
          </p:cNvSpPr>
          <p:nvPr/>
        </p:nvSpPr>
        <p:spPr>
          <a:xfrm>
            <a:off x="793866" y="-5605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Processing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80DB7B2-6222-4E90-81A8-B4EFA29D71DE}"/>
              </a:ext>
            </a:extLst>
          </p:cNvPr>
          <p:cNvSpPr txBox="1">
            <a:spLocks/>
          </p:cNvSpPr>
          <p:nvPr/>
        </p:nvSpPr>
        <p:spPr>
          <a:xfrm>
            <a:off x="509789" y="1931831"/>
            <a:ext cx="11074757" cy="46170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3200" dirty="0"/>
              <a:t>Further analysis is executed and displayed based on available surface area</a:t>
            </a:r>
          </a:p>
        </p:txBody>
      </p:sp>
    </p:spTree>
    <p:extLst>
      <p:ext uri="{BB962C8B-B14F-4D97-AF65-F5344CB8AC3E}">
        <p14:creationId xmlns:p14="http://schemas.microsoft.com/office/powerpoint/2010/main" val="4194756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8CDF53-DFC3-457D-8B43-DCFA022F97E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/>
          <a:stretch/>
        </p:blipFill>
        <p:spPr>
          <a:xfrm>
            <a:off x="0" y="-2313782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4840BC-9B67-4594-A5A9-98574896F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+mn-lt"/>
              </a:rPr>
              <a:t>Live Demo</a:t>
            </a:r>
            <a:endParaRPr lang="de-DE" sz="66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10559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</Words>
  <Application>Microsoft Office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Office Theme</vt:lpstr>
      <vt:lpstr>SolaNet</vt:lpstr>
      <vt:lpstr>MOTIVATION</vt:lpstr>
      <vt:lpstr>PowerPoint Presentation</vt:lpstr>
      <vt:lpstr>A solution powered by AI</vt:lpstr>
      <vt:lpstr>High level processing overview</vt:lpstr>
      <vt:lpstr>PowerPoint Presentation</vt:lpstr>
      <vt:lpstr>PowerPoint Presentation</vt:lpstr>
      <vt:lpstr>PowerPoint Presentation</vt:lpstr>
      <vt:lpstr>Live Demo</vt:lpstr>
      <vt:lpstr>SolaNet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Philipp Eisermann</dc:creator>
  <cp:lastModifiedBy>Haokun Zheng</cp:lastModifiedBy>
  <cp:revision>3</cp:revision>
  <dcterms:created xsi:type="dcterms:W3CDTF">2021-11-21T11:03:58Z</dcterms:created>
  <dcterms:modified xsi:type="dcterms:W3CDTF">2022-03-25T09:08:07Z</dcterms:modified>
</cp:coreProperties>
</file>

<file path=docProps/thumbnail.jpeg>
</file>